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373108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күші 3-8 м/с.  Ауа температурасы түнде 8-10, күндіз 25-27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7-12 м/с. Ауа температурасы 12-14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жиналуына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84895066"/>
              </p:ext>
            </p:extLst>
          </p:nvPr>
        </p:nvGraphicFramePr>
        <p:xfrm>
          <a:off x="5053482" y="4416735"/>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22133</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4228</cp:revision>
  <cp:lastPrinted>2021-07-01T07:38:07Z</cp:lastPrinted>
  <dcterms:created xsi:type="dcterms:W3CDTF">2018-03-27T06:03:00Z</dcterms:created>
  <dcterms:modified xsi:type="dcterms:W3CDTF">2026-05-18T07:31:41Z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